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82" r:id="rId6"/>
    <p:sldId id="283" r:id="rId7"/>
    <p:sldId id="299" r:id="rId8"/>
    <p:sldId id="297" r:id="rId9"/>
    <p:sldId id="298" r:id="rId10"/>
    <p:sldId id="290" r:id="rId11"/>
    <p:sldId id="291" r:id="rId12"/>
    <p:sldId id="284" r:id="rId13"/>
    <p:sldId id="292" r:id="rId14"/>
    <p:sldId id="285" r:id="rId15"/>
    <p:sldId id="286" r:id="rId16"/>
    <p:sldId id="287" r:id="rId17"/>
    <p:sldId id="288" r:id="rId18"/>
    <p:sldId id="289" r:id="rId19"/>
    <p:sldId id="293" r:id="rId20"/>
    <p:sldId id="294" r:id="rId21"/>
    <p:sldId id="295" r:id="rId22"/>
    <p:sldId id="296" r:id="rId23"/>
    <p:sldId id="279" r:id="rId2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>
        <p:scale>
          <a:sx n="75" d="100"/>
          <a:sy n="75" d="100"/>
        </p:scale>
        <p:origin x="-46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fld id="{203AAAC5-1E11-4D88-ADF3-25A04BAB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EE61D-DDAD-4228-A54D-F4C29BFA46E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AAAC5-1E11-4D88-ADF3-25A04BAB91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E16B3-1127-4BE9-9ECC-2C44720B2B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946B-A9D4-4383-8BEE-A0A7A5BDD9F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1DF38-BAC3-4E1B-9047-3C802DC43F0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18E44-F307-4A35-B977-B0FF11856D0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841A4-56DE-44A0-8C36-3B6CEE1F1AB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8A88E-CD71-4D6B-97A4-56421C2AB2F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D0F47C-32C9-47D3-8492-FA2E1D99594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DE30E-C972-4A54-9BE0-882A9023048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4E490-AE0E-4B38-BD5A-5EC836027DB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mu.edu.e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mail.office365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r.portal@mu.edu.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1472" y="714356"/>
            <a:ext cx="7058052" cy="1928812"/>
          </a:xfrm>
        </p:spPr>
        <p:txBody>
          <a:bodyPr/>
          <a:lstStyle/>
          <a:p>
            <a:pPr algn="ctr" eaLnBrk="1" hangingPunct="1"/>
            <a:r>
              <a:rPr lang="ar-EG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كيفية تفعيل البريد الالكتروني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 to activate e-mail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315200" cy="428628"/>
          </a:xfrm>
        </p:spPr>
        <p:txBody>
          <a:bodyPr/>
          <a:lstStyle/>
          <a:p>
            <a:pPr algn="ctr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لاضافة حدث جديد كما بالشكل الموضح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571612"/>
            <a:ext cx="4500594" cy="4500570"/>
          </a:xfrm>
        </p:spPr>
      </p:pic>
      <p:sp>
        <p:nvSpPr>
          <p:cNvPr id="6" name="Rounded Rectangle 5"/>
          <p:cNvSpPr/>
          <p:nvPr/>
        </p:nvSpPr>
        <p:spPr bwMode="auto">
          <a:xfrm>
            <a:off x="1142976" y="714356"/>
            <a:ext cx="2643206" cy="6429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الوقوف علي التقويم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Calendar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786182" y="1035827"/>
            <a:ext cx="3071834" cy="14644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6357950" y="642918"/>
            <a:ext cx="2466916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حدث جديد</a:t>
            </a: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event</a:t>
            </a:r>
            <a:endParaRPr lang="ar-EG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rot="16200000" flipH="1">
            <a:off x="7331869" y="1616837"/>
            <a:ext cx="1357322" cy="8382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17" descr="1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929090" cy="450059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1285852" y="3500438"/>
            <a:ext cx="1785950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 page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315200" cy="461946"/>
          </a:xfrm>
        </p:spPr>
        <p:txBody>
          <a:bodyPr/>
          <a:lstStyle/>
          <a:p>
            <a:pPr algn="ctr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تابع خطوات إضافة حدث جديد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event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4-1-2ev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785926"/>
            <a:ext cx="4000528" cy="4410076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158" y="1000108"/>
            <a:ext cx="82153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عند الضغط علي حدث جديد تظهر الصفحة</a:t>
            </a:r>
            <a:r>
              <a:rPr kumimoji="0" lang="ar-EG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التالية نقوم باضافة الحدث والعنوان وميعاد الحدث وتحديد الحضور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EG" sz="18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وبعد الانتهاء من البيانات نقوم بالضغط علي حفظ</a:t>
            </a:r>
            <a:r>
              <a:rPr kumimoji="0" lang="ar-EG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1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4071966" cy="44291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857356" y="3643314"/>
            <a:ext cx="1785950" cy="6429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071546"/>
            <a:ext cx="6777038" cy="41380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خيارات ----------- اعدادت --------------- اضافة توقيع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315200" cy="515144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كيفية اضافة توقيع للبريد الالكتروني: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926810" cy="4370828"/>
          </a:xfrm>
          <a:prstGeom prst="rect">
            <a:avLst/>
          </a:prstGeom>
        </p:spPr>
      </p:pic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4176464" cy="43706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899592" y="692696"/>
            <a:ext cx="1800200" cy="6480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كتابة التوقيع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ثم 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حفظ</a:t>
            </a:r>
            <a:endParaRPr lang="ar-E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1799692" y="1340768"/>
            <a:ext cx="972108" cy="21602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Settin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928670"/>
            <a:ext cx="47004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929090" cy="4572032"/>
          </a:xfr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85729"/>
            <a:ext cx="7315200" cy="428628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 Mail Signature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4414" y="928671"/>
            <a:ext cx="7134228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------------ settings -------- mail </a:t>
            </a:r>
            <a:endParaRPr kumimoji="0" lang="ar-EG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470049" cy="428628"/>
          </a:xfrm>
          <a:prstGeom prst="rect">
            <a:avLst/>
          </a:prstGeom>
        </p:spPr>
      </p:pic>
      <p:pic>
        <p:nvPicPr>
          <p:cNvPr id="8" name="Picture 7" descr="5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643050"/>
            <a:ext cx="4071966" cy="45720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572264" y="1285860"/>
            <a:ext cx="3600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43108" y="1285860"/>
            <a:ext cx="3600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315200" cy="642943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كيفية تكوين مجموعات داخل البريد الالكتروني 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9513" y="1916832"/>
            <a:ext cx="1944216" cy="86409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r-EG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لانشاء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مجموعة جديدة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28728" y="1071546"/>
            <a:ext cx="67770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خيارات ----------- مجموعات</a:t>
            </a: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928670"/>
            <a:ext cx="470049" cy="504056"/>
          </a:xfrm>
          <a:prstGeom prst="rect">
            <a:avLst/>
          </a:prstGeom>
        </p:spPr>
      </p:pic>
      <p:pic>
        <p:nvPicPr>
          <p:cNvPr id="15" name="Picture 14" descr="10 grou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628800"/>
            <a:ext cx="6048672" cy="444270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1151621" y="2780928"/>
            <a:ext cx="3564395" cy="6480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251520" y="4941168"/>
            <a:ext cx="1872208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اتباع الخطوات التالية 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75656" y="5733256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971600" y="5733256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1500188"/>
            <a:ext cx="6777038" cy="5000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214290"/>
            <a:ext cx="7315200" cy="571505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الخطوات بالتفصيل لتكوين المجموعات 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0-1grou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6480720" cy="48965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323528" y="5157192"/>
            <a:ext cx="1872208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الضغط علي حفظ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79512" y="2492896"/>
            <a:ext cx="2808312" cy="13681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سيظهر الاسم المستعار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على يسار الرمز @ في عنوان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البريد الإلكتروني الخاص بمجموعة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التوزيع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9552" y="1340768"/>
            <a:ext cx="1872208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اسم العرض للمجموعة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كما بالشكل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 flipV="1">
            <a:off x="2195736" y="5445224"/>
            <a:ext cx="2304256" cy="1080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 flipV="1">
            <a:off x="2987824" y="3068960"/>
            <a:ext cx="2376264" cy="1080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>
            <a:off x="2411760" y="1736812"/>
            <a:ext cx="3384376" cy="9721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28"/>
            <a:ext cx="7315200" cy="10398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بعد ما تم انشاء مجموعة جديدة نقوم بإضافة الاعضاء </a:t>
            </a:r>
            <a:b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عند الضغط علي المجموعة دابل كليك يظهر الشكل الموضح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0-2gro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8804"/>
            <a:ext cx="7315200" cy="4428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315200" cy="500066"/>
          </a:xfrm>
        </p:spPr>
        <p:txBody>
          <a:bodyPr/>
          <a:lstStyle/>
          <a:p>
            <a:pPr algn="ctr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تحديد الموافقة علي العضوية لتكوين المجموعات كما موضح بالشكل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0-4gro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334200" cy="4500476"/>
          </a:xfrm>
        </p:spPr>
      </p:pic>
      <p:sp>
        <p:nvSpPr>
          <p:cNvPr id="5" name="Rounded Rectangle 4"/>
          <p:cNvSpPr/>
          <p:nvPr/>
        </p:nvSpPr>
        <p:spPr bwMode="auto">
          <a:xfrm>
            <a:off x="539552" y="1196752"/>
            <a:ext cx="3240360" cy="50405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تحديد الموافقة علي العضوية حسب الرغبة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>
            <a:off x="2159732" y="1700808"/>
            <a:ext cx="1908212" cy="17281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315200" cy="715963"/>
          </a:xfrm>
        </p:spPr>
        <p:txBody>
          <a:bodyPr/>
          <a:lstStyle/>
          <a:p>
            <a:pPr algn="ctr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تابع اضافة الاعضاء داخل المجموعات باتباع الخطوات 1 &amp;  2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0-3group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941440" cy="4328816"/>
          </a:xfrm>
        </p:spPr>
      </p:pic>
      <p:pic>
        <p:nvPicPr>
          <p:cNvPr id="5" name="Picture 4" descr="10-2grou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2"/>
            <a:ext cx="3888432" cy="42932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63688" y="1340769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572264" y="1357298"/>
            <a:ext cx="360040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99592" y="4797152"/>
            <a:ext cx="2376264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يعرض ايميلات كافة الاعضاء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يمكن البحث علي اي ايميل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ثم الضغط علي علامة البحث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04048" y="4869160"/>
            <a:ext cx="2664296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يظهر الشكل رقم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6336196" y="3356992"/>
            <a:ext cx="684076" cy="1512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2555776" y="4005064"/>
            <a:ext cx="648072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1763688" y="2924944"/>
            <a:ext cx="1224136" cy="18722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3"/>
          </p:cNvCxnSpPr>
          <p:nvPr/>
        </p:nvCxnSpPr>
        <p:spPr bwMode="auto">
          <a:xfrm flipV="1">
            <a:off x="2483768" y="2492896"/>
            <a:ext cx="1512168" cy="3240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 bwMode="auto">
          <a:xfrm>
            <a:off x="683568" y="2492896"/>
            <a:ext cx="1800200" cy="6480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بعد تحديد العضو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يتم الغط علي موافق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786610" cy="4643470"/>
          </a:xfr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315200" cy="390508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Creating new group  (step by step)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4414" y="928671"/>
            <a:ext cx="7134228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------------ groups</a:t>
            </a:r>
            <a:endParaRPr kumimoji="0" lang="ar-EG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857232"/>
            <a:ext cx="392608" cy="4286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286248" y="1285860"/>
            <a:ext cx="3600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000496" y="2786058"/>
            <a:ext cx="158588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Press on + 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 rot="16200000" flipH="1">
            <a:off x="4789877" y="3361123"/>
            <a:ext cx="714380" cy="707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857232"/>
            <a:ext cx="7491413" cy="15716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الدخول علي الموقع</a:t>
            </a: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http://mail.mu.edu.eg/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http://mail.office365.com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 </a:t>
            </a:r>
            <a:endParaRPr lang="ar-EG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315200" cy="357190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لتفعيل البريد الالكتروني يرجي اتباع الخطوات التالية 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2844" y="2714620"/>
            <a:ext cx="1928826" cy="85725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كتابة البريد الالكتروني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20" y="4286250"/>
            <a:ext cx="1714511" cy="78581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ادخال الباسورد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abcd@1234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5643563"/>
            <a:ext cx="8358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ar-EG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ملحوظة: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الباسورد </a:t>
            </a:r>
            <a:r>
              <a:rPr lang="en-US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abcd@1234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لتفعيل البريد لاول مرة وسوف يتم تغيره في الخطوات التالية وعند وجود أي مشكلة بالدخول الرجاء التوجه الي وحدة الخدمات الالكترونية بالكلية .</a:t>
            </a:r>
          </a:p>
        </p:txBody>
      </p:sp>
      <p:pic>
        <p:nvPicPr>
          <p:cNvPr id="4103" name="Picture 12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500306"/>
            <a:ext cx="6000765" cy="3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>
            <a:off x="2071670" y="3143245"/>
            <a:ext cx="3786214" cy="6429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2000231" y="4000504"/>
            <a:ext cx="3786215" cy="67865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357298"/>
            <a:ext cx="6278586" cy="469582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429124" y="1071546"/>
            <a:ext cx="3600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0600" y="609601"/>
            <a:ext cx="7315200" cy="39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</a:t>
            </a:r>
            <a:r>
              <a:rPr lang="en-US" sz="1800" b="1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new group</a:t>
            </a:r>
            <a:endParaRPr kumimoji="0" lang="ar-EG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5720" y="3357562"/>
            <a:ext cx="158588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address 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4282" y="2428868"/>
            <a:ext cx="158588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Alias name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5720" y="1285860"/>
            <a:ext cx="158588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name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>
            <a:off x="1871606" y="1571612"/>
            <a:ext cx="628692" cy="7858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 flipV="1">
            <a:off x="1871606" y="3071810"/>
            <a:ext cx="700130" cy="571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>
            <a:off x="1800168" y="2714620"/>
            <a:ext cx="77156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357158" y="4714884"/>
            <a:ext cx="157163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 on save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 flipV="1">
            <a:off x="1928794" y="4929198"/>
            <a:ext cx="3214710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00013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 creating group double click on it and add options to this group</a:t>
            </a:r>
            <a:b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Membership approval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9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71600"/>
            <a:ext cx="6786610" cy="4772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43828" cy="390508"/>
          </a:xfrm>
        </p:spPr>
        <p:txBody>
          <a:bodyPr/>
          <a:lstStyle/>
          <a:p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Adding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membership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000528" cy="4414854"/>
          </a:xfrm>
        </p:spPr>
      </p:pic>
      <p:pic>
        <p:nvPicPr>
          <p:cNvPr id="5" name="Picture 4" descr="1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736"/>
            <a:ext cx="3929090" cy="4500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14348" y="714356"/>
            <a:ext cx="1714512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Search members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642918"/>
            <a:ext cx="1585886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 in + to</a:t>
            </a: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add members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43240" y="6286496"/>
            <a:ext cx="3929090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adding members press on save</a:t>
            </a:r>
            <a:endParaRPr lang="ar-EG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rot="5400000" flipH="1" flipV="1">
            <a:off x="5232813" y="4804170"/>
            <a:ext cx="1357298" cy="16073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 bwMode="auto">
          <a:xfrm rot="5400000">
            <a:off x="928662" y="1785926"/>
            <a:ext cx="1143008" cy="142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6200000" flipH="1">
            <a:off x="4932752" y="1646612"/>
            <a:ext cx="1285886" cy="42150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3108" y="1142984"/>
            <a:ext cx="65722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خالص الشكر و التقدير</a:t>
            </a:r>
          </a:p>
          <a:p>
            <a:pPr algn="ctr" rtl="0">
              <a:defRPr/>
            </a:pP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لدي سيادتكم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 انتظار أي استفسار</a:t>
            </a:r>
          </a:p>
          <a:p>
            <a:pPr algn="ctr" rtl="0">
              <a:defRPr/>
            </a:pP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للتواصل مع مطور موقع الكلية من خلال البريد الالكتروني </a:t>
            </a:r>
          </a:p>
          <a:p>
            <a:pPr algn="ctr" rtl="0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Agr.portal@mu.edu.eg</a:t>
            </a:r>
            <a:endParaRPr lang="ar-EG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rtl="0">
              <a:defRPr/>
            </a:pP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أو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rtl="0">
              <a:defRPr/>
            </a:pPr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خلال مقر وحدة الخدمات الالكترونية بمبني المدرجات الدور الثالث تليفون داخلي 290</a:t>
            </a:r>
          </a:p>
          <a:p>
            <a:pPr algn="ctr" rtl="0">
              <a:defRPr/>
            </a:pPr>
            <a:endParaRPr lang="ar-EG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071546"/>
            <a:ext cx="6777037" cy="500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ستظهر الصفحة التالية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لتغيير كلمة المرور كما موضح 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sz="1600" dirty="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315200" cy="715963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تابع خطوات تفعيل البريد الالكتروني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8625" y="2714625"/>
            <a:ext cx="1785938" cy="78581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كتابة الباسورد </a:t>
            </a:r>
          </a:p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الجديدة</a:t>
            </a:r>
          </a:p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00063" y="1571625"/>
            <a:ext cx="1928812" cy="78581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ادخال الباسورد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abcd@1234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0063" y="4143375"/>
            <a:ext cx="1857375" cy="78581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endParaRPr lang="ar-EG" sz="2000" b="1" dirty="0">
              <a:solidFill>
                <a:srgbClr val="002060"/>
              </a:solidFill>
              <a:cs typeface="+mn-cs"/>
            </a:endParaRPr>
          </a:p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كتابة الباسورد </a:t>
            </a:r>
          </a:p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الجديدة مرة اخري </a:t>
            </a:r>
          </a:p>
          <a:p>
            <a:pPr algn="ctr" rtl="0">
              <a:defRPr/>
            </a:pPr>
            <a:endParaRPr lang="ar-EG" sz="20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28625" y="5072063"/>
            <a:ext cx="1785938" cy="7858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الضغط علي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12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785938"/>
            <a:ext cx="5072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2143125" y="2500313"/>
            <a:ext cx="1357313" cy="9286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 bwMode="auto">
          <a:xfrm>
            <a:off x="2214563" y="3106738"/>
            <a:ext cx="1000125" cy="893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3"/>
          </p:cNvCxnSpPr>
          <p:nvPr/>
        </p:nvCxnSpPr>
        <p:spPr bwMode="auto">
          <a:xfrm>
            <a:off x="2357438" y="4537075"/>
            <a:ext cx="857250" cy="34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3"/>
          </p:cNvCxnSpPr>
          <p:nvPr/>
        </p:nvCxnSpPr>
        <p:spPr bwMode="auto">
          <a:xfrm flipV="1">
            <a:off x="2214563" y="4929188"/>
            <a:ext cx="1071562" cy="5365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5643563"/>
            <a:ext cx="8358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ar-EG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ملحوظة: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الباسورد الجديدة لا تزيد عن</a:t>
            </a:r>
            <a:r>
              <a:rPr lang="en-US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character </a:t>
            </a:r>
            <a:r>
              <a:rPr lang="ar-EG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ولا تقل عن 8 ويجب ان تحتوي علي ارقام ورموز (- + * / ! @ # $ % ^ &amp; .......) وحروف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196752"/>
            <a:ext cx="6777038" cy="500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 ستظهر الصفحة التالية لاختيار لغة الواجهة و التوقيت كما موضح: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285729"/>
            <a:ext cx="7315200" cy="500066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تابع خطوات تفعيل البريد الالكتروني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3568" y="2204864"/>
            <a:ext cx="1745878" cy="57606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اختيار اللغة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5040560" cy="446584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>
            <a:off x="2429446" y="2492896"/>
            <a:ext cx="2718618" cy="1440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683568" y="3717032"/>
            <a:ext cx="1745878" cy="6480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اختيار التوقيت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2429446" y="4041068"/>
            <a:ext cx="2718618" cy="2520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683568" y="4941168"/>
            <a:ext cx="1745878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الضغط علي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 bwMode="auto">
          <a:xfrm flipV="1">
            <a:off x="2429446" y="4725144"/>
            <a:ext cx="2718618" cy="6120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214291"/>
            <a:ext cx="7315200" cy="428628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توضيح واجهة البريد الالكتروني من الداخل 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80312" y="4509120"/>
            <a:ext cx="1619672" cy="7200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الرسائل الواردة</a:t>
            </a:r>
            <a:endParaRPr lang="ar-E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5536" y="5085184"/>
            <a:ext cx="1728192" cy="108011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عند الضغط علي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الرسالة تظهر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كما موضح</a:t>
            </a:r>
            <a:endParaRPr lang="ar-E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452320" y="2348880"/>
            <a:ext cx="1548681" cy="7200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رسالة جديدة</a:t>
            </a:r>
            <a:endParaRPr lang="ar-E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4752528" cy="437628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 flipV="1">
            <a:off x="5868144" y="4077072"/>
            <a:ext cx="1512168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2123728" y="4869160"/>
            <a:ext cx="1368152" cy="7560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1"/>
          </p:cNvCxnSpPr>
          <p:nvPr/>
        </p:nvCxnSpPr>
        <p:spPr bwMode="auto">
          <a:xfrm flipH="1">
            <a:off x="7020272" y="2708920"/>
            <a:ext cx="432048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395536" y="3501008"/>
            <a:ext cx="1656184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اعادة ارسال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الرسالة لبريد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الكتروني اخر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23528" y="2132856"/>
            <a:ext cx="1620689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ارسال الرد علي الكل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51520" y="980728"/>
            <a:ext cx="3168352" cy="7200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ارسال رد علي نفس البريد الالكتروني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 bwMode="auto">
          <a:xfrm>
            <a:off x="1835696" y="1700808"/>
            <a:ext cx="1872208" cy="1440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3"/>
          </p:cNvCxnSpPr>
          <p:nvPr/>
        </p:nvCxnSpPr>
        <p:spPr bwMode="auto">
          <a:xfrm>
            <a:off x="1944217" y="2528900"/>
            <a:ext cx="1403647" cy="6120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</p:cNvCxnSpPr>
          <p:nvPr/>
        </p:nvCxnSpPr>
        <p:spPr bwMode="auto">
          <a:xfrm flipV="1">
            <a:off x="2051720" y="3212976"/>
            <a:ext cx="792088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315200" cy="477139"/>
          </a:xfrm>
        </p:spPr>
        <p:txBody>
          <a:bodyPr/>
          <a:lstStyle/>
          <a:p>
            <a:pPr algn="ctr" eaLnBrk="1" hangingPunct="1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لارسال رسالة جديدة بالضغط علي بريد جديد: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6120680" cy="42484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187624" y="764704"/>
            <a:ext cx="2016224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لاضافة مرفقات بالرسالة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بالضغط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ادراج</a:t>
            </a:r>
            <a:endParaRPr lang="ar-E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47864" y="4077072"/>
            <a:ext cx="2088232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الموضوع: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عنوان الرسالة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79512" y="2132856"/>
            <a:ext cx="1619672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إلي: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اضافة ايميل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المرسل إليه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9512" y="5085184"/>
            <a:ext cx="1441177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كتابة محتوي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الرسالة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>
            <a:off x="1799184" y="2528900"/>
            <a:ext cx="612576" cy="2520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 bwMode="auto">
          <a:xfrm flipV="1">
            <a:off x="1620689" y="4581128"/>
            <a:ext cx="935087" cy="900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</p:cNvCxnSpPr>
          <p:nvPr/>
        </p:nvCxnSpPr>
        <p:spPr bwMode="auto">
          <a:xfrm flipV="1">
            <a:off x="1872209" y="2924944"/>
            <a:ext cx="755575" cy="7560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 bwMode="auto">
          <a:xfrm>
            <a:off x="2195736" y="1556792"/>
            <a:ext cx="2376264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251520" y="3284984"/>
            <a:ext cx="1620689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نسخة: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لاضافة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ايميلات اخري 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9" idx="0"/>
          </p:cNvCxnSpPr>
          <p:nvPr/>
        </p:nvCxnSpPr>
        <p:spPr bwMode="auto">
          <a:xfrm flipV="1">
            <a:off x="4391980" y="3212976"/>
            <a:ext cx="972108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>
            <a:off x="5004048" y="980728"/>
            <a:ext cx="3600400" cy="50405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بعد الانتهاء من كتابة الرسالة الضغط علي </a:t>
            </a:r>
            <a:r>
              <a:rPr lang="ar-E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ارسال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 bwMode="auto">
          <a:xfrm flipH="1">
            <a:off x="5508104" y="1484784"/>
            <a:ext cx="1296144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00952" cy="50006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Sending new mail message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6072230" cy="428628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6357950" y="714356"/>
            <a:ext cx="2500330" cy="6429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Insert /Add attachments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14810" y="4572008"/>
            <a:ext cx="1857388" cy="57777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Message contents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786578" y="3857628"/>
            <a:ext cx="2088232" cy="79208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Message subject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857488" y="928670"/>
            <a:ext cx="3071834" cy="6429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complete message </a:t>
            </a:r>
          </a:p>
          <a:p>
            <a:pPr algn="ctr" rtl="0"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Press in send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 rot="5400000">
            <a:off x="3696884" y="2089539"/>
            <a:ext cx="1214448" cy="1785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 bwMode="auto">
          <a:xfrm rot="5400000">
            <a:off x="5661429" y="839374"/>
            <a:ext cx="1428762" cy="24646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rot="10800000">
            <a:off x="5214942" y="3714752"/>
            <a:ext cx="1571636" cy="5389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315200" cy="571504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كيفية 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تغيير كلمة 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المرور 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password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5changepassw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571612"/>
            <a:ext cx="4429156" cy="4267200"/>
          </a:xfrm>
        </p:spPr>
      </p:pic>
      <p:sp>
        <p:nvSpPr>
          <p:cNvPr id="5" name="Rectangle 4"/>
          <p:cNvSpPr/>
          <p:nvPr/>
        </p:nvSpPr>
        <p:spPr>
          <a:xfrm>
            <a:off x="5214942" y="928670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خيارات ----------- الحساب </a:t>
            </a:r>
            <a:endParaRPr lang="en-US" sz="2000" dirty="0"/>
          </a:p>
        </p:txBody>
      </p:sp>
      <p:pic>
        <p:nvPicPr>
          <p:cNvPr id="6" name="Picture 5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857232"/>
            <a:ext cx="428628" cy="45963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5036346" y="6465116"/>
            <a:ext cx="357192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rot="5400000" flipH="1" flipV="1">
            <a:off x="4893474" y="4822044"/>
            <a:ext cx="785813" cy="1428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17" descr="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3929090" cy="42148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357686" y="5286388"/>
            <a:ext cx="1714512" cy="100013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endParaRPr lang="ar-EG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اختيار تغيير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كلمة المرور يظهر </a:t>
            </a: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الصفحة التالية</a:t>
            </a:r>
          </a:p>
          <a:p>
            <a:pPr algn="ctr" rtl="0">
              <a:defRPr/>
            </a:pPr>
            <a:endParaRPr lang="ar-EG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786" y="1000108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Options ------- account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428628" cy="45963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 bwMode="auto">
          <a:xfrm>
            <a:off x="1785918" y="5286388"/>
            <a:ext cx="1872240" cy="107157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 on change</a:t>
            </a: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password</a:t>
            </a:r>
            <a:endParaRPr lang="ar-EG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 done second step</a:t>
            </a:r>
            <a:endParaRPr lang="ar-EG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2464579" y="4607726"/>
            <a:ext cx="857256" cy="5000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2"/>
          </p:cNvCxnSpPr>
          <p:nvPr/>
        </p:nvCxnSpPr>
        <p:spPr bwMode="auto">
          <a:xfrm rot="5400000">
            <a:off x="2575449" y="6497121"/>
            <a:ext cx="285752" cy="74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43828" cy="428628"/>
          </a:xfrm>
        </p:spPr>
        <p:txBody>
          <a:bodyPr/>
          <a:lstStyle/>
          <a:p>
            <a:pPr algn="ctr"/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تابع خطوات تغيير كلمة 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المرور(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password second step</a:t>
            </a: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5-1changepassw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215106" cy="4143404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286116" y="6072183"/>
            <a:ext cx="1643060" cy="78581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الضغط علي </a:t>
            </a:r>
          </a:p>
          <a:p>
            <a:pPr algn="ctr" rtl="0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endParaRPr lang="ar-EG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15206" y="4500570"/>
            <a:ext cx="1714512" cy="121444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ادخال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الباسورد الجديدة 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مرة أخري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Confirm </a:t>
            </a: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password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215206" y="3071810"/>
            <a:ext cx="1785950" cy="85725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ادخال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الباسورد الجديدة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password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86644" y="1571612"/>
            <a:ext cx="1714512" cy="85725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0">
              <a:defRPr/>
            </a:pPr>
            <a:r>
              <a:rPr lang="ar-EG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ادخال الباسورد </a:t>
            </a:r>
            <a:r>
              <a:rPr lang="ar-EG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القديمة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 password</a:t>
            </a:r>
            <a:endParaRPr lang="ar-EG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6250794" y="2607462"/>
            <a:ext cx="1285884" cy="9286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6500826" y="3500438"/>
            <a:ext cx="714380" cy="571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 bwMode="auto">
          <a:xfrm rot="10800000">
            <a:off x="6357950" y="4714885"/>
            <a:ext cx="857256" cy="39290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 bwMode="auto">
          <a:xfrm rot="5400000" flipH="1" flipV="1">
            <a:off x="4125522" y="4982761"/>
            <a:ext cx="1071547" cy="11072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71670" y="78579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خيارات ----------- الحساب -------- تغيير كلمة المرور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9" name="Picture 38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380" y="785794"/>
            <a:ext cx="367395" cy="3571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8662" y="114298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Options ------ account ------- change password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67395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EAE376ADC787EA45A32773B471A79CB5" ma:contentTypeVersion="0" ma:contentTypeDescription="إنشاء مستند جديد." ma:contentTypeScope="" ma:versionID="45f76f1bb893bfcb71151c87eaf3d9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8d163d59f9091e438e5ec8852a4f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82520F-92DF-44DC-BE7C-437AD0898705}"/>
</file>

<file path=customXml/itemProps2.xml><?xml version="1.0" encoding="utf-8"?>
<ds:datastoreItem xmlns:ds="http://schemas.openxmlformats.org/officeDocument/2006/customXml" ds:itemID="{2C8BC862-6C40-449E-96F2-D352D23F629B}"/>
</file>

<file path=customXml/itemProps3.xml><?xml version="1.0" encoding="utf-8"?>
<ds:datastoreItem xmlns:ds="http://schemas.openxmlformats.org/officeDocument/2006/customXml" ds:itemID="{DA03DAE1-9583-40B4-AB89-D988CC4BA1F5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713</TotalTime>
  <Words>619</Words>
  <Application>Microsoft Office PowerPoint</Application>
  <PresentationFormat>On-screen Show (4:3)</PresentationFormat>
  <Paragraphs>158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powerpoint-template</vt:lpstr>
      <vt:lpstr>كيفية تفعيل البريد الالكتروني How to activate e-mail</vt:lpstr>
      <vt:lpstr>لتفعيل البريد الالكتروني يرجي اتباع الخطوات التالية :</vt:lpstr>
      <vt:lpstr>تابع خطوات تفعيل البريد الالكتروني</vt:lpstr>
      <vt:lpstr>تابع خطوات تفعيل البريد الالكتروني</vt:lpstr>
      <vt:lpstr>توضيح واجهة البريد الالكتروني من الداخل :</vt:lpstr>
      <vt:lpstr>لارسال رسالة جديدة بالضغط علي بريد جديد:</vt:lpstr>
      <vt:lpstr>Sending new mail message</vt:lpstr>
      <vt:lpstr>  كيفية تغيير كلمة المرور (Change password)   </vt:lpstr>
      <vt:lpstr>تابع خطوات تغيير كلمة المرور(change password second step)</vt:lpstr>
      <vt:lpstr>لاضافة حدث جديد كما بالشكل الموضح</vt:lpstr>
      <vt:lpstr>تابع خطوات إضافة حدث جديد (New event) </vt:lpstr>
      <vt:lpstr>كيفية اضافة توقيع للبريد الالكتروني:</vt:lpstr>
      <vt:lpstr>Add Mail Signature</vt:lpstr>
      <vt:lpstr>كيفية تكوين مجموعات داخل البريد الالكتروني :</vt:lpstr>
      <vt:lpstr>الخطوات بالتفصيل لتكوين المجموعات :</vt:lpstr>
      <vt:lpstr>بعد ما تم انشاء مجموعة جديدة نقوم بإضافة الاعضاء  عند الضغط علي المجموعة دابل كليك يظهر الشكل الموضح  </vt:lpstr>
      <vt:lpstr>تحديد الموافقة علي العضوية لتكوين المجموعات كما موضح بالشكل</vt:lpstr>
      <vt:lpstr>تابع اضافة الاعضاء داخل المجموعات باتباع الخطوات 1 &amp;  2 </vt:lpstr>
      <vt:lpstr>Creating new group  (step by step)</vt:lpstr>
      <vt:lpstr>2- Creating new group </vt:lpstr>
      <vt:lpstr>After creating group double click on it and add options to this group Membership approval</vt:lpstr>
      <vt:lpstr>Adding membership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Skills &amp; creating groups</dc:title>
  <dc:creator>Minia University</dc:creator>
  <cp:lastModifiedBy>Admin</cp:lastModifiedBy>
  <cp:revision>122</cp:revision>
  <dcterms:created xsi:type="dcterms:W3CDTF">2012-06-05T06:22:06Z</dcterms:created>
  <dcterms:modified xsi:type="dcterms:W3CDTF">2013-09-08T08:37:07Z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0x010100EAE376ADC787EA45A32773B471A79CB5</vt:lpwstr>
  </property>
  <property fmtid="{D5CDD505-2E9C-101B-9397-08002B2CF9AE}" pid="3" name="Order">
    <vt:r8>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