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"/>
            <a:ext cx="9144000" cy="560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73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0"/>
            <a:ext cx="9067800" cy="5641107"/>
          </a:xfrm>
        </p:spPr>
      </p:pic>
    </p:spTree>
    <p:extLst>
      <p:ext uri="{BB962C8B-B14F-4D97-AF65-F5344CB8AC3E}">
        <p14:creationId xmlns:p14="http://schemas.microsoft.com/office/powerpoint/2010/main" val="191297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" y="609600"/>
            <a:ext cx="9144000" cy="5618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95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0"/>
            <a:ext cx="91440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95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3D39E2EDF494B14E896C39027EC1C68A" ma:contentTypeVersion="0" ma:contentTypeDescription="إنشاء مستند جديد." ma:contentTypeScope="" ma:versionID="754067e1e6bac9477e8329066cb324a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08d163d59f9091e438e5ec8852a4fa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D03004-CD46-4FDA-88D4-3807499BAB52}"/>
</file>

<file path=customXml/itemProps2.xml><?xml version="1.0" encoding="utf-8"?>
<ds:datastoreItem xmlns:ds="http://schemas.openxmlformats.org/officeDocument/2006/customXml" ds:itemID="{635E77BD-2A4F-4F8E-91F8-3EF87270C4C9}"/>
</file>

<file path=customXml/itemProps3.xml><?xml version="1.0" encoding="utf-8"?>
<ds:datastoreItem xmlns:ds="http://schemas.openxmlformats.org/officeDocument/2006/customXml" ds:itemID="{12E75FA3-3CC8-42D0-8090-7A6BFBC723C8}"/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Sending a copy of outlook messages to another account </dc:title>
  <dc:creator>Bosy</dc:creator>
  <cp:lastModifiedBy>Bosy</cp:lastModifiedBy>
  <cp:revision>1</cp:revision>
  <dcterms:created xsi:type="dcterms:W3CDTF">2006-08-16T00:00:00Z</dcterms:created>
  <dcterms:modified xsi:type="dcterms:W3CDTF">2013-10-22T08:34:44Z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0x0101003D39E2EDF494B14E896C39027EC1C68A</vt:lpwstr>
  </property>
</Properties>
</file>